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4" r:id="rId9"/>
    <p:sldId id="282" r:id="rId10"/>
    <p:sldId id="280" r:id="rId11"/>
    <p:sldId id="281" r:id="rId12"/>
    <p:sldId id="286" r:id="rId13"/>
    <p:sldId id="275" r:id="rId14"/>
    <p:sldId id="283" r:id="rId15"/>
    <p:sldId id="284" r:id="rId16"/>
    <p:sldId id="277" r:id="rId17"/>
    <p:sldId id="285" r:id="rId18"/>
    <p:sldId id="287" r:id="rId19"/>
    <p:sldId id="268" r:id="rId20"/>
    <p:sldId id="272" r:id="rId21"/>
    <p:sldId id="273" r:id="rId22"/>
    <p:sldId id="269" r:id="rId23"/>
    <p:sldId id="279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/>
    <p:restoredTop sz="94631"/>
  </p:normalViewPr>
  <p:slideViewPr>
    <p:cSldViewPr snapToGrid="0" snapToObjects="1">
      <p:cViewPr varScale="1">
        <p:scale>
          <a:sx n="86" d="100"/>
          <a:sy n="86" d="100"/>
        </p:scale>
        <p:origin x="444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ybaebae/news_analyz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heybaebae/news_analyz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5B7278-B30D-4D6F-93D6-53A025EBF63B}"/>
              </a:ext>
            </a:extLst>
          </p:cNvPr>
          <p:cNvSpPr/>
          <p:nvPr/>
        </p:nvSpPr>
        <p:spPr>
          <a:xfrm>
            <a:off x="6613934" y="6391039"/>
            <a:ext cx="461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https://github.com/heybaebae/news_analyzer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Topic modeling is done using </a:t>
            </a:r>
            <a:r>
              <a:rPr lang="en-US" i="1" dirty="0"/>
              <a:t>Latent </a:t>
            </a:r>
            <a:r>
              <a:rPr lang="en-US" i="1" dirty="0" err="1"/>
              <a:t>Dirichlet</a:t>
            </a:r>
            <a:r>
              <a:rPr lang="en-US" i="1" dirty="0"/>
              <a:t> Allocation </a:t>
            </a:r>
          </a:p>
          <a:p>
            <a:pPr lvl="1"/>
            <a:r>
              <a:rPr lang="en-US" dirty="0"/>
              <a:t>Guided Model </a:t>
            </a:r>
            <a:r>
              <a:rPr lang="mr-IN" dirty="0"/>
              <a:t>–</a:t>
            </a:r>
            <a:r>
              <a:rPr lang="en-US" dirty="0"/>
              <a:t> 17 topics, hand picked for interpretation and topic tags</a:t>
            </a:r>
          </a:p>
          <a:p>
            <a:pPr lvl="1"/>
            <a:r>
              <a:rPr lang="en-US" dirty="0"/>
              <a:t>Unguided Model - ~1400 topics, LDA algorithm picks these, used for recommender </a:t>
            </a:r>
          </a:p>
          <a:p>
            <a:endParaRPr lang="en-US" i="1" dirty="0"/>
          </a:p>
          <a:p>
            <a:r>
              <a:rPr lang="en-US" dirty="0" err="1"/>
              <a:t>Guidedlda</a:t>
            </a:r>
            <a:r>
              <a:rPr lang="en-US" dirty="0"/>
              <a:t> module</a:t>
            </a:r>
          </a:p>
          <a:p>
            <a:pPr lvl="1"/>
            <a:r>
              <a:rPr lang="en-US" dirty="0"/>
              <a:t>While not as powerful as modules like </a:t>
            </a:r>
            <a:r>
              <a:rPr lang="en-US" dirty="0" err="1"/>
              <a:t>gensim</a:t>
            </a:r>
            <a:r>
              <a:rPr lang="en-US" dirty="0"/>
              <a:t>, it allows flexibility of both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21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Handler Class Pseudocode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685800"/>
            <a:ext cx="782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51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93845"/>
            <a:ext cx="3759399" cy="6164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49" y="673349"/>
            <a:ext cx="3740418" cy="6184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2CE70F-5CC9-4C1F-8D16-555EDC84043E}"/>
              </a:ext>
            </a:extLst>
          </p:cNvPr>
          <p:cNvSpPr/>
          <p:nvPr/>
        </p:nvSpPr>
        <p:spPr>
          <a:xfrm>
            <a:off x="2733077" y="94508"/>
            <a:ext cx="461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https://github.com/heybaebae/news_analyzer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hyperparameters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652</Words>
  <Application>Microsoft Office PowerPoint</Application>
  <PresentationFormat>Widescreen</PresentationFormat>
  <Paragraphs>150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</vt:lpstr>
      <vt:lpstr>Component 1: Preprocessor</vt:lpstr>
      <vt:lpstr>Component 1: Preprocessor</vt:lpstr>
      <vt:lpstr>Component 1: Preprocessor </vt:lpstr>
      <vt:lpstr>Component 1: Preprocessor </vt:lpstr>
      <vt:lpstr>Component 2: Topic Modeler</vt:lpstr>
      <vt:lpstr>Component 2: Topic Modeler</vt:lpstr>
      <vt:lpstr>Component 3: Recommender</vt:lpstr>
      <vt:lpstr>Component 3: Recommender – knn_prediction</vt:lpstr>
      <vt:lpstr>Component 4: Sentiment Analyzer </vt:lpstr>
      <vt:lpstr>Component 5: WordCloud</vt:lpstr>
      <vt:lpstr>Handler Class Pseudocode</vt:lpstr>
      <vt:lpstr>Demo</vt:lpstr>
      <vt:lpstr>Git Repo Structure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Charles Duze</cp:lastModifiedBy>
  <cp:revision>58</cp:revision>
  <dcterms:created xsi:type="dcterms:W3CDTF">2018-05-27T21:03:01Z</dcterms:created>
  <dcterms:modified xsi:type="dcterms:W3CDTF">2018-06-06T00:09:27Z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